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1" r:id="rId1"/>
  </p:sldMasterIdLst>
  <p:notesMasterIdLst>
    <p:notesMasterId r:id="rId56"/>
  </p:notesMasterIdLst>
  <p:handoutMasterIdLst>
    <p:handoutMasterId r:id="rId57"/>
  </p:handoutMasterIdLst>
  <p:sldIdLst>
    <p:sldId id="897" r:id="rId2"/>
    <p:sldId id="922" r:id="rId3"/>
    <p:sldId id="923" r:id="rId4"/>
    <p:sldId id="924" r:id="rId5"/>
    <p:sldId id="930" r:id="rId6"/>
    <p:sldId id="925" r:id="rId7"/>
    <p:sldId id="926" r:id="rId8"/>
    <p:sldId id="928" r:id="rId9"/>
    <p:sldId id="929" r:id="rId10"/>
    <p:sldId id="931" r:id="rId11"/>
    <p:sldId id="932" r:id="rId12"/>
    <p:sldId id="934" r:id="rId13"/>
    <p:sldId id="933" r:id="rId14"/>
    <p:sldId id="935" r:id="rId15"/>
    <p:sldId id="936" r:id="rId16"/>
    <p:sldId id="937" r:id="rId17"/>
    <p:sldId id="938" r:id="rId18"/>
    <p:sldId id="939" r:id="rId19"/>
    <p:sldId id="940" r:id="rId20"/>
    <p:sldId id="941" r:id="rId21"/>
    <p:sldId id="942" r:id="rId22"/>
    <p:sldId id="943" r:id="rId23"/>
    <p:sldId id="948" r:id="rId24"/>
    <p:sldId id="945" r:id="rId25"/>
    <p:sldId id="946" r:id="rId26"/>
    <p:sldId id="947" r:id="rId27"/>
    <p:sldId id="944" r:id="rId28"/>
    <p:sldId id="949" r:id="rId29"/>
    <p:sldId id="950" r:id="rId30"/>
    <p:sldId id="951" r:id="rId31"/>
    <p:sldId id="952" r:id="rId32"/>
    <p:sldId id="953" r:id="rId33"/>
    <p:sldId id="954" r:id="rId34"/>
    <p:sldId id="955" r:id="rId35"/>
    <p:sldId id="956" r:id="rId36"/>
    <p:sldId id="957" r:id="rId37"/>
    <p:sldId id="958" r:id="rId38"/>
    <p:sldId id="959" r:id="rId39"/>
    <p:sldId id="960" r:id="rId40"/>
    <p:sldId id="961" r:id="rId41"/>
    <p:sldId id="962" r:id="rId42"/>
    <p:sldId id="963" r:id="rId43"/>
    <p:sldId id="964" r:id="rId44"/>
    <p:sldId id="965" r:id="rId45"/>
    <p:sldId id="966" r:id="rId46"/>
    <p:sldId id="967" r:id="rId47"/>
    <p:sldId id="968" r:id="rId48"/>
    <p:sldId id="969" r:id="rId49"/>
    <p:sldId id="970" r:id="rId50"/>
    <p:sldId id="971" r:id="rId51"/>
    <p:sldId id="972" r:id="rId52"/>
    <p:sldId id="973" r:id="rId53"/>
    <p:sldId id="974" r:id="rId54"/>
    <p:sldId id="975" r:id="rId5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33"/>
    <a:srgbClr val="00FFFF"/>
    <a:srgbClr val="00FF00"/>
    <a:srgbClr val="BEBEFE"/>
    <a:srgbClr val="BFBFFD"/>
    <a:srgbClr val="99CCFF"/>
    <a:srgbClr val="FF7C80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2" autoAdjust="0"/>
    <p:restoredTop sz="93970" autoAdjust="0"/>
  </p:normalViewPr>
  <p:slideViewPr>
    <p:cSldViewPr snapToGrid="0">
      <p:cViewPr>
        <p:scale>
          <a:sx n="125" d="100"/>
          <a:sy n="125" d="100"/>
        </p:scale>
        <p:origin x="378" y="372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-355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C228C-D218-495D-A886-42F7DDB9C1A7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BF8D-4A40-4C2C-BEC7-DBCA88EC7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58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D1E2F-BBAD-924A-9415-F9ADD5387FA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CF019-A9A4-F541-B5AA-44003FB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2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3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6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936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34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054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347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668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227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50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76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29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92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296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708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730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84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374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130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02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722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65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75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77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276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009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2054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286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10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3228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317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542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578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2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134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568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802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790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454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5327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1961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717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2366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8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548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5582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361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5138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7756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3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2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244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574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3CF019-A9A4-F541-B5AA-44003FB8F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03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template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963720"/>
            <a:ext cx="8248650" cy="14137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6" y="4863850"/>
            <a:ext cx="2618154" cy="28404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F7BA62-4CE2-48E1-AD5A-AD8D65D44F0C}"/>
              </a:ext>
            </a:extLst>
          </p:cNvPr>
          <p:cNvCxnSpPr>
            <a:cxnSpLocks/>
          </p:cNvCxnSpPr>
          <p:nvPr userDrawn="1"/>
        </p:nvCxnSpPr>
        <p:spPr>
          <a:xfrm>
            <a:off x="1377998" y="3220398"/>
            <a:ext cx="63546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apezoid 10">
            <a:extLst>
              <a:ext uri="{FF2B5EF4-FFF2-40B4-BE49-F238E27FC236}">
                <a16:creationId xmlns:a16="http://schemas.microsoft.com/office/drawing/2014/main" id="{89FBF722-A205-42FE-9DE1-31909D4BA54D}"/>
              </a:ext>
            </a:extLst>
          </p:cNvPr>
          <p:cNvSpPr/>
          <p:nvPr userDrawn="1"/>
        </p:nvSpPr>
        <p:spPr>
          <a:xfrm>
            <a:off x="4641373" y="-1"/>
            <a:ext cx="2093661" cy="321617"/>
          </a:xfrm>
          <a:prstGeom prst="trapezoid">
            <a:avLst>
              <a:gd name="adj" fmla="val 1041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A149C9-D594-44B8-8210-A5C949DCB9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2042" y="50485"/>
            <a:ext cx="2104130" cy="406148"/>
          </a:xfrm>
          <a:prstGeom prst="rect">
            <a:avLst/>
          </a:prstGeom>
        </p:spPr>
      </p:pic>
      <p:pic>
        <p:nvPicPr>
          <p:cNvPr id="1026" name="Picture 2" descr="Department of Aeronautical and Aviation Engineering">
            <a:extLst>
              <a:ext uri="{FF2B5EF4-FFF2-40B4-BE49-F238E27FC236}">
                <a16:creationId xmlns:a16="http://schemas.microsoft.com/office/drawing/2014/main" id="{4794B821-3C7B-4424-A453-CE8735C80E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51" y="50485"/>
            <a:ext cx="2075163" cy="40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24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template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509586"/>
            <a:ext cx="8248650" cy="51655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216929"/>
            <a:ext cx="8248650" cy="3415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641534"/>
            <a:ext cx="2057400" cy="223225"/>
          </a:xfrm>
        </p:spPr>
        <p:txBody>
          <a:bodyPr/>
          <a:lstStyle/>
          <a:p>
            <a:fld id="{94A9DFBF-4FBC-41B8-AE06-A6E4BE01C22C}" type="datetime1">
              <a:rPr lang="en-US" smtClean="0"/>
              <a:t>3/31/2022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4126" y="4636233"/>
            <a:ext cx="959874" cy="223225"/>
          </a:xfrm>
        </p:spPr>
        <p:txBody>
          <a:bodyPr/>
          <a:lstStyle/>
          <a:p>
            <a:fld id="{2B7B873C-A46E-4878-A014-BF36A57BE6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6" y="4863850"/>
            <a:ext cx="2618154" cy="284042"/>
          </a:xfrm>
          <a:prstGeom prst="rect">
            <a:avLst/>
          </a:prstGeom>
        </p:spPr>
      </p:pic>
      <p:sp>
        <p:nvSpPr>
          <p:cNvPr id="18" name="Trapezoid 17">
            <a:extLst>
              <a:ext uri="{FF2B5EF4-FFF2-40B4-BE49-F238E27FC236}">
                <a16:creationId xmlns:a16="http://schemas.microsoft.com/office/drawing/2014/main" id="{7AC98031-2E2D-433C-A9BA-B0334A2F99C2}"/>
              </a:ext>
            </a:extLst>
          </p:cNvPr>
          <p:cNvSpPr/>
          <p:nvPr userDrawn="1"/>
        </p:nvSpPr>
        <p:spPr>
          <a:xfrm>
            <a:off x="4641373" y="-1"/>
            <a:ext cx="2093661" cy="321617"/>
          </a:xfrm>
          <a:prstGeom prst="trapezoid">
            <a:avLst>
              <a:gd name="adj" fmla="val 1041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12E317-BCAF-4FE2-8E40-DFB2AD6102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2042" y="50485"/>
            <a:ext cx="2104130" cy="406148"/>
          </a:xfrm>
          <a:prstGeom prst="rect">
            <a:avLst/>
          </a:prstGeom>
        </p:spPr>
      </p:pic>
      <p:pic>
        <p:nvPicPr>
          <p:cNvPr id="11" name="Picture 2" descr="Department of Aeronautical and Aviation Engineering">
            <a:extLst>
              <a:ext uri="{FF2B5EF4-FFF2-40B4-BE49-F238E27FC236}">
                <a16:creationId xmlns:a16="http://schemas.microsoft.com/office/drawing/2014/main" id="{31A39401-37C0-489F-8A43-40421C1397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51" y="50485"/>
            <a:ext cx="2075163" cy="40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8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6700" y="654276"/>
            <a:ext cx="8248650" cy="1413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2071687"/>
            <a:ext cx="8248650" cy="256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6700" y="4767264"/>
            <a:ext cx="2057400" cy="22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66FBDBF-6BDE-4472-A2D8-DC5C6148C16A}" type="datetime1">
              <a:rPr lang="en-US" smtClean="0"/>
              <a:t>3/31/2022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2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A5002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&gt;"/>
        <a:defRPr sz="2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818D006-A0B5-448B-A615-15A8EA04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00" y="1133850"/>
            <a:ext cx="6933600" cy="2724284"/>
          </a:xfrm>
        </p:spPr>
        <p:txBody>
          <a:bodyPr/>
          <a:lstStyle/>
          <a:p>
            <a:pPr algn="ctr"/>
            <a:r>
              <a:rPr lang="en-US" altLang="zh-CN" dirty="0"/>
              <a:t>Assessment of FGO</a:t>
            </a:r>
            <a:br>
              <a:rPr lang="en-US" altLang="zh-CN" b="1" dirty="0"/>
            </a:b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157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818D006-A0B5-448B-A615-15A8EA04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9E5BC87-326C-41BF-B34F-B34F91056519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05:32:58-06:17:13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城市街道与高楼大厦&#10;&#10;描述已自动生成">
            <a:extLst>
              <a:ext uri="{FF2B5EF4-FFF2-40B4-BE49-F238E27FC236}">
                <a16:creationId xmlns:a16="http://schemas.microsoft.com/office/drawing/2014/main" id="{7280C4B9-22AA-4CD7-8FF7-7FE3B45A3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331" y="1170638"/>
            <a:ext cx="3103394" cy="36716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567A06-1966-4098-B3EA-484AFEAF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0100" y="1170638"/>
            <a:ext cx="7559040" cy="36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2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818D006-A0B5-448B-A615-15A8EA04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9E5BC87-326C-41BF-B34F-B34F91056519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05:32:58-06:17:13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1662B8-6774-4238-A16C-B422E44B0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356"/>
            <a:ext cx="7703820" cy="37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1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818D006-A0B5-448B-A615-15A8EA04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9E5BC87-326C-41BF-B34F-B34F91056519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05:32:58-06:17:13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城市街道与高楼大厦&#10;&#10;描述已自动生成">
            <a:extLst>
              <a:ext uri="{FF2B5EF4-FFF2-40B4-BE49-F238E27FC236}">
                <a16:creationId xmlns:a16="http://schemas.microsoft.com/office/drawing/2014/main" id="{335CBD0F-4CF6-4E8E-B4AF-E9BFF2E47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71" y="2480324"/>
            <a:ext cx="2010900" cy="23791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987061-8DDE-459D-BAEF-AF6554F31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4423" y="1096620"/>
            <a:ext cx="7772400" cy="37930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1D37E7-8AA5-45BE-9E2C-AAC2DCA60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477" y="393230"/>
            <a:ext cx="4321101" cy="21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1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818D006-A0B5-448B-A615-15A8EA04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9E5BC87-326C-41BF-B34F-B34F91056519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05:32:58-06:17:13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EF4FAC3-0F91-419C-87D4-7EA852F59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350211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31.066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26.937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15.53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77.516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3.3161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50.926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12.969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11.163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6.6112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34.97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0.42633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17.458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16.383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14.221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8.1557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37.5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2.1261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27.049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8.7654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7.4832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4.5704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28.512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0.093281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13.697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58.25%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58.56%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57.43%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54.89%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87.14%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65.72%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47.27%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47.21%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47.48%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51.62%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35.88%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46.89%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71.79%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72.22%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70.57%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63.22%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97.19%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73.11%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D1C0A30D-F19F-4E49-8B08-E4800452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078" y="2405250"/>
            <a:ext cx="5094938" cy="24864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285734-4190-451F-9CD0-8D3FF864A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577" y="393230"/>
            <a:ext cx="4321101" cy="21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图片 5" descr="建筑的摆设布局&#10;&#10;描述已自动生成">
            <a:extLst>
              <a:ext uri="{FF2B5EF4-FFF2-40B4-BE49-F238E27FC236}">
                <a16:creationId xmlns:a16="http://schemas.microsoft.com/office/drawing/2014/main" id="{FEC03A15-F480-4CF4-A87A-3FFBFE3AE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45" y="1679364"/>
            <a:ext cx="3856755" cy="2433699"/>
          </a:xfrm>
          <a:prstGeom prst="rect">
            <a:avLst/>
          </a:prstGeom>
        </p:spPr>
      </p:pic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NJDL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06:51:36-07:18:44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05FE1E-7912-447D-BD46-17C3F565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1060" y="1207546"/>
            <a:ext cx="7063556" cy="34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7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818D006-A0B5-448B-A615-15A8EA04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NJDL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9E5BC87-326C-41BF-B34F-B34F91056519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06:51:36-07:18:44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CA88-DB6D-4D19-AAE1-36339215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2" y="1121216"/>
            <a:ext cx="7459980" cy="36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3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图片 5" descr="建筑的摆设布局&#10;&#10;描述已自动生成">
            <a:extLst>
              <a:ext uri="{FF2B5EF4-FFF2-40B4-BE49-F238E27FC236}">
                <a16:creationId xmlns:a16="http://schemas.microsoft.com/office/drawing/2014/main" id="{FEC03A15-F480-4CF4-A87A-3FFBFE3AE9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2" y="3086820"/>
            <a:ext cx="2301060" cy="1452020"/>
          </a:xfrm>
          <a:prstGeom prst="rect">
            <a:avLst/>
          </a:prstGeom>
        </p:spPr>
      </p:pic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NJDL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06:51:36-07:18:44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B96565-E7A0-4A18-8347-1B78AB651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8411" y="1235498"/>
            <a:ext cx="7444740" cy="36331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76BD9B6-471C-455D-8B1A-E9668460E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340" y="488790"/>
            <a:ext cx="5013960" cy="24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NJDL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06:51:36-07:18:44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4F58D32-2D97-42A5-86D6-6FE91D280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210309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21.267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17.36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12.295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56.731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0.58979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35.436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17.181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14.867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8.6153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38.65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0.36202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28.122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18.391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14.088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11.831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56.888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0.4068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31.545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11.495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9.6685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6.2185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29.894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0.22791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18.574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19.21%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14.36%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29.93%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31.87%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38.62%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20.64%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13.52%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18.85%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3.77%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-0.28%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31.03%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10.98%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45.95%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44.31%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49.42%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47.31%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61.36%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47.59%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143D5A7B-D381-41AF-A1D7-765C241E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955" y="2466840"/>
            <a:ext cx="5036820" cy="24580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D0DF427-6390-46B4-963D-EAFEADD37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777" y="347827"/>
            <a:ext cx="4557024" cy="222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8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YSTYG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03:13:30-03:33:47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图片包含 风景, 关, 大, 男人&#10;&#10;描述已自动生成">
            <a:extLst>
              <a:ext uri="{FF2B5EF4-FFF2-40B4-BE49-F238E27FC236}">
                <a16:creationId xmlns:a16="http://schemas.microsoft.com/office/drawing/2014/main" id="{C3A0F2BA-6D15-4BD7-B199-420F39DE7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65" y="1259081"/>
            <a:ext cx="3416232" cy="32797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189A46-584D-481A-A321-6F105A4F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9910" y="1206027"/>
            <a:ext cx="7324297" cy="357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16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YSTYG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03:13:30-03:33:47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3B592D-AB04-4D8E-BD5E-2FF4741DD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1854"/>
            <a:ext cx="7338060" cy="35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4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818D006-A0B5-448B-A615-15A8EA04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0113 ZLL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9E5BC87-326C-41BF-B34F-B34F91056519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Time:2022/01/13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10:15:15-10:32:14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图片包含 建筑, 街道, 绿色, 城市&#10;&#10;描述已自动生成">
            <a:extLst>
              <a:ext uri="{FF2B5EF4-FFF2-40B4-BE49-F238E27FC236}">
                <a16:creationId xmlns:a16="http://schemas.microsoft.com/office/drawing/2014/main" id="{59DC99D1-060A-4AD7-9594-40B68E47B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43" y="1401917"/>
            <a:ext cx="3547345" cy="28585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D46B9F-9AE3-4F90-9014-DF60716E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8666" y="1278557"/>
            <a:ext cx="6680622" cy="32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2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YSTYG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03:13:30-03:33:47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图片包含 风景, 关, 大, 男人&#10;&#10;描述已自动生成">
            <a:extLst>
              <a:ext uri="{FF2B5EF4-FFF2-40B4-BE49-F238E27FC236}">
                <a16:creationId xmlns:a16="http://schemas.microsoft.com/office/drawing/2014/main" id="{461C32B0-ACC8-4729-92CA-2778D3CE5B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77" y="3105351"/>
            <a:ext cx="1942696" cy="18650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C868F1-ED06-48F4-A044-70D214CD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8680" y="1135998"/>
            <a:ext cx="7414260" cy="36183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993AEE-CAF0-4ED7-9B83-4422B14E8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288" y="361615"/>
            <a:ext cx="5476473" cy="267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1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YSTYG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03:13:30-03:33:47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8D5E806-D245-49D7-8D57-7AA848AA5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707674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06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3827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32.681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27.834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17.142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124.31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3.5289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54.601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18.374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15.544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9.8012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39.826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0.62576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30.308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20.756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16.573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12.507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81.152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0.30295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31.903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13.086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11.109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6.9192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34.023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0.18123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20.612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43.78%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44.16%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42.82%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67.96%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82.27%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44.49%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36.49%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40.46%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27.04%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34.72%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91.42%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41.57%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59.96%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60.09%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59.64%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72.63%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94.86%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62.25%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91E5883D-B267-4CE2-B3FC-CCCC32D35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32" y="2395506"/>
            <a:ext cx="4948501" cy="24149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110842F-86EA-4D4D-8B2E-3CDF352BD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247" y="414383"/>
            <a:ext cx="4234413" cy="20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4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386B9-3BD6-4E87-BF64-A4528F4C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29100"/>
            <a:ext cx="8248650" cy="516556"/>
          </a:xfrm>
        </p:spPr>
        <p:txBody>
          <a:bodyPr/>
          <a:lstStyle/>
          <a:p>
            <a:pPr algn="ctr"/>
            <a:r>
              <a:rPr lang="en-US" altLang="zh-CN" dirty="0"/>
              <a:t>HUAWEI WATCH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2E780E-B95A-4E0B-B670-2F4975F7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D4EC08-C10E-488F-BB49-13346E0F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2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LJJLD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08:44:49-09:07:58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电脑游戏画面&#10;&#10;低可信度描述已自动生成">
            <a:extLst>
              <a:ext uri="{FF2B5EF4-FFF2-40B4-BE49-F238E27FC236}">
                <a16:creationId xmlns:a16="http://schemas.microsoft.com/office/drawing/2014/main" id="{51297160-5941-44ED-A8C2-62F4ABEFC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193" y="1563494"/>
            <a:ext cx="3547669" cy="2651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8E7745-CADC-4D1A-9FAA-2C53B243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0" y="1211293"/>
            <a:ext cx="7018020" cy="34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LJJLD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08:44:49-09:07:58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23F6EC-2187-4B53-9CA7-60B04B81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520"/>
            <a:ext cx="7505700" cy="366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5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LJJLD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08:44:49-09:07:58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电脑游戏画面&#10;&#10;低可信度描述已自动生成">
            <a:extLst>
              <a:ext uri="{FF2B5EF4-FFF2-40B4-BE49-F238E27FC236}">
                <a16:creationId xmlns:a16="http://schemas.microsoft.com/office/drawing/2014/main" id="{08DBB61A-7427-4F67-AF8E-6FC859EA1E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68" y="3022440"/>
            <a:ext cx="2264082" cy="16923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9CEACB-4550-45B4-AC2B-E544134C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0304" y="1232371"/>
            <a:ext cx="7093674" cy="34618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7492ED-261B-410A-A239-17F5D398A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948" y="380198"/>
            <a:ext cx="5181600" cy="25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LJJLD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08:44:49-09:07:58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B17825A-AEA6-4E8B-8AAF-FBD85881E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011260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96.804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76.853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58.916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284.2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0.7789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167.26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22.403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20.177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9.7398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39.458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0.64469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37.958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49.675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35.548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34.721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163.15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0.89807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84.038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18.576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16.724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8.0893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62.36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1.235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31.389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76.86%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73.75%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83.47%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86.12%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17.23%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77.31%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48.69%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53.75%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41.07%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42.59%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-15.30%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49.76%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80.81%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78.24%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86.27%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78.06%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-58.56%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81.23%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4A269BA-C3AE-4DE2-98FF-1F1ECF1B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353" y="2360118"/>
            <a:ext cx="4399330" cy="21469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BB9EE7-1C0E-499A-8963-23042B61E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87" y="483066"/>
            <a:ext cx="3952937" cy="19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05:32:17-06:16:22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城市街道与高楼大厦&#10;&#10;中度可信度描述已自动生成">
            <a:extLst>
              <a:ext uri="{FF2B5EF4-FFF2-40B4-BE49-F238E27FC236}">
                <a16:creationId xmlns:a16="http://schemas.microsoft.com/office/drawing/2014/main" id="{7F6D903E-BA0E-4EFD-9438-0D179D0F3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78" y="747068"/>
            <a:ext cx="3298422" cy="3945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B0BF82-F3F4-42F3-A6BB-B4C25F6F9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6245" y="1125813"/>
            <a:ext cx="7421880" cy="36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9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05:32:17-06:16:22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649B19-30EE-4021-AE38-06462EAFC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261"/>
            <a:ext cx="7376160" cy="359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8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05:32:17-06:16:22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城市街道与高楼大厦&#10;&#10;中度可信度描述已自动生成">
            <a:extLst>
              <a:ext uri="{FF2B5EF4-FFF2-40B4-BE49-F238E27FC236}">
                <a16:creationId xmlns:a16="http://schemas.microsoft.com/office/drawing/2014/main" id="{3208E55A-E3DC-42DB-B9D0-BDE95474A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40" y="2697709"/>
            <a:ext cx="1663347" cy="19898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9A427F-185B-4BBB-BDA6-C7E8E4AD1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0600" y="1212168"/>
            <a:ext cx="7368540" cy="35960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CBDE6A-CAE2-462B-84E8-C4CEC285A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888" y="488790"/>
            <a:ext cx="4526280" cy="2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2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E8BB636E-BF18-42D7-8D14-6748ACE3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09586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LJJLD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6CA9B448-EB71-4FBB-B5FB-1B64FBF4514B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08:44:13-09:09:11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188351-C43D-4A5F-99F5-D6EE24E10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0289"/>
            <a:ext cx="7464213" cy="36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4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05:32:17-06:16:22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451DF18-8FC6-40AA-994E-C90853844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733136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16.357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11.893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82.602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0.50096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32.157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22.842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20.792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9.4583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39.643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1.4082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38.45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14.676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11.907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8.5827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103.26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0.42624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22.397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14.988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7.6124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103.49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0.30903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28.774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-12.96%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-27.11%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20.47%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52.01%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-181.10%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-19.57%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27.21%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27.84%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-25.01%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14.91%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30.35%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16.87%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8.37%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35.99%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-25.28%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38.31%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10.52%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3A45AA9B-5413-442D-9FC4-7A302FFE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732" y="2507284"/>
            <a:ext cx="4669551" cy="22788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C335FE-F77D-403B-B957-A2111BDA7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368" y="362831"/>
            <a:ext cx="4526280" cy="22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NJDL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06:53:56-07:16:20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建筑的摆设布局&#10;&#10;描述已自动生成">
            <a:extLst>
              <a:ext uri="{FF2B5EF4-FFF2-40B4-BE49-F238E27FC236}">
                <a16:creationId xmlns:a16="http://schemas.microsoft.com/office/drawing/2014/main" id="{6522EF54-940F-45CE-BC1B-79EEEEB8C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45" y="1679364"/>
            <a:ext cx="3856755" cy="24336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063250-D68D-41D8-BB00-A7E3426AC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8930" y="1267175"/>
            <a:ext cx="7360920" cy="359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7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NJDL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06:53:56-07:16:20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6318BE-66D5-4A45-9AE7-DD61621A7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216"/>
            <a:ext cx="7271136" cy="35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NJDL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06:53:56-07:16:20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建筑的摆设布局&#10;&#10;描述已自动生成">
            <a:extLst>
              <a:ext uri="{FF2B5EF4-FFF2-40B4-BE49-F238E27FC236}">
                <a16:creationId xmlns:a16="http://schemas.microsoft.com/office/drawing/2014/main" id="{288C7A88-36D8-40E0-863D-6696F5AB07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81" y="3147518"/>
            <a:ext cx="2204869" cy="13913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B7C58F-22EF-4F74-B354-655837DF8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1240" y="1161458"/>
            <a:ext cx="7589520" cy="37038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55871D-AB85-4F43-A605-98C53495F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621" y="421856"/>
            <a:ext cx="5425190" cy="26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4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NJDL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06:53:56-07:16:20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7B9B58-D60F-46E6-BC80-1FE9D5CD7F5A}"/>
              </a:ext>
            </a:extLst>
          </p:cNvPr>
          <p:cNvSpPr txBox="1"/>
          <p:nvPr/>
        </p:nvSpPr>
        <p:spPr>
          <a:xfrm>
            <a:off x="620815" y="4245734"/>
            <a:ext cx="4892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Doppler measurements: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Smart Phone       -0.30108	  2.4499	  -0.56216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Wearable            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7.413841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-79.7235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-38.7236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zh-C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0F719BB-16F3-4FD3-9033-2D58BFEA7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746959"/>
              </p:ext>
            </p:extLst>
          </p:nvPr>
        </p:nvGraphicFramePr>
        <p:xfrm>
          <a:off x="342737" y="1231854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25.717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19.562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16.703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138.2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0.21515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41.881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26.88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24.827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10.306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39.843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2.4347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45.349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20.127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18.066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178.8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0.40381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44.934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25.907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20.537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15.799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180.31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0.81435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43.846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-4.52%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-26.91%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38.29%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71.17%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-1031.60%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-8.28%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-5.14%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-2.89%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-8.16%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-29.38%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-87.69%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-7.29%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-0.74%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-4.98%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5.41%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-30.47%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-278.51%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-4.69%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7CF71174-D11F-45D6-A558-442C4673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00" y="2462368"/>
            <a:ext cx="4911860" cy="23970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B617C9-7A24-4CA7-9852-EC5931060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055" y="361264"/>
            <a:ext cx="4499550" cy="21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7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YSTYG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03:14:04-03:32:56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图片包含 风景, 关, 大, 男人&#10;&#10;描述已自动生成">
            <a:extLst>
              <a:ext uri="{FF2B5EF4-FFF2-40B4-BE49-F238E27FC236}">
                <a16:creationId xmlns:a16="http://schemas.microsoft.com/office/drawing/2014/main" id="{08228B88-C135-4E01-8074-167841882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65" y="1259081"/>
            <a:ext cx="3416232" cy="32797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B79472-0FAF-49E4-B7DD-CF77D556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4360" y="1259080"/>
            <a:ext cx="6720530" cy="32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YSTYG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03:14:04-03:32:56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3EFEA5-3DC2-452C-9E5F-44B62023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5346"/>
            <a:ext cx="7894320" cy="38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4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YSTYG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03:14:04-03:32:56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图片包含 风景, 关, 大, 男人&#10;&#10;描述已自动生成">
            <a:extLst>
              <a:ext uri="{FF2B5EF4-FFF2-40B4-BE49-F238E27FC236}">
                <a16:creationId xmlns:a16="http://schemas.microsoft.com/office/drawing/2014/main" id="{69EA40EC-5B43-4E85-8EF7-4843C7F26F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00" y="2859745"/>
            <a:ext cx="1972256" cy="18934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DF5EC4-ED55-46F8-99FA-FA0BB12ED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6148" y="1005346"/>
            <a:ext cx="8295958" cy="40486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A19B92-57DC-47D4-A6E3-F83528539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680" y="350100"/>
            <a:ext cx="5142495" cy="25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3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YSTYG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03:14:04-03:32:56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09547E3-DCC9-42BE-BB16-E2CAD803C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19464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35.726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18.954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30.303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274.82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0.09924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60.059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20.909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10.028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39.674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0.71241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33.827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16.153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13.191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9.3273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119.64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0.36007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27.262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18.611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15.942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9.6078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105.27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0.8529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29.326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41.47%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3.18%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66.91%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85.56%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-617.86%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43.68%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54.79%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30.41%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69.22%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56.47%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-262.83%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54.61%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47.91%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15.89%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68.29%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61.69%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-759.43%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51.17%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AA48F451-4E07-4D91-B6AD-CFD455A9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660" y="2760176"/>
            <a:ext cx="4301622" cy="20992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029D04-1410-4772-8432-71B4F05B3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00" y="284042"/>
            <a:ext cx="5142495" cy="25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ZLL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04:02:48-04:17:52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图片包含 行李, 行李箱, 绿色, 片&#10;&#10;描述已自动生成">
            <a:extLst>
              <a:ext uri="{FF2B5EF4-FFF2-40B4-BE49-F238E27FC236}">
                <a16:creationId xmlns:a16="http://schemas.microsoft.com/office/drawing/2014/main" id="{837F9178-A632-450D-97E2-E31C1950D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98" y="1418202"/>
            <a:ext cx="3282930" cy="31206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2DA876-3CB8-47B5-ADFD-F82113F37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5360" y="1241144"/>
            <a:ext cx="7414260" cy="36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4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图片 8" descr="图片包含 建筑, 街道, 绿色, 城市&#10;&#10;描述已自动生成">
            <a:extLst>
              <a:ext uri="{FF2B5EF4-FFF2-40B4-BE49-F238E27FC236}">
                <a16:creationId xmlns:a16="http://schemas.microsoft.com/office/drawing/2014/main" id="{60064A3A-58CB-4877-A489-FDCE25EF9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43" y="2811857"/>
            <a:ext cx="2261107" cy="1822057"/>
          </a:xfrm>
          <a:prstGeom prst="rect">
            <a:avLst/>
          </a:prstGeom>
        </p:spPr>
      </p:pic>
      <p:sp>
        <p:nvSpPr>
          <p:cNvPr id="13" name="标题 4">
            <a:extLst>
              <a:ext uri="{FF2B5EF4-FFF2-40B4-BE49-F238E27FC236}">
                <a16:creationId xmlns:a16="http://schemas.microsoft.com/office/drawing/2014/main" id="{C65E3D6A-1BD4-48CA-BAC9-1AB4E765FA1E}"/>
              </a:ext>
            </a:extLst>
          </p:cNvPr>
          <p:cNvSpPr txBox="1">
            <a:spLocks/>
          </p:cNvSpPr>
          <p:nvPr/>
        </p:nvSpPr>
        <p:spPr>
          <a:xfrm>
            <a:off x="190512" y="849086"/>
            <a:ext cx="6892516" cy="598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Time:2022/01/13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10:15:15-10:32:14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F7BBB8AC-7C69-4B40-AFD3-A3A22E0E17F9}"/>
              </a:ext>
            </a:extLst>
          </p:cNvPr>
          <p:cNvSpPr txBox="1">
            <a:spLocks/>
          </p:cNvSpPr>
          <p:nvPr/>
        </p:nvSpPr>
        <p:spPr>
          <a:xfrm>
            <a:off x="190512" y="570691"/>
            <a:ext cx="8248650" cy="516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0113 ZLL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2EA672-AF48-4D84-9E76-CF5578469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4862" y="1224774"/>
            <a:ext cx="7640320" cy="3728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7480F1-ABF9-4125-9345-276C165EC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234" y="409273"/>
            <a:ext cx="4538208" cy="22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ZLL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04:02:48-04:17:52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93964B-F3A3-4B10-86F4-23C2E9DA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333"/>
            <a:ext cx="7825740" cy="38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6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ZLL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04:02:48-04:17:52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图片包含 行李, 行李箱, 绿色, 片&#10;&#10;描述已自动生成">
            <a:extLst>
              <a:ext uri="{FF2B5EF4-FFF2-40B4-BE49-F238E27FC236}">
                <a16:creationId xmlns:a16="http://schemas.microsoft.com/office/drawing/2014/main" id="{6AFA2117-A789-43A2-B423-E62046707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40" y="2883795"/>
            <a:ext cx="2213610" cy="21041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677B71-5758-4228-93BF-44FBE449B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8760" y="1121216"/>
            <a:ext cx="8100060" cy="3952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15DF53-DF9B-4B09-BB50-497E91D86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682" y="443276"/>
            <a:ext cx="4907587" cy="239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4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ZLL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Time:2022/01/25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04:02:48-04:17:52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B13C648-858D-4320-BDA4-ADC58D39A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41645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58.87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42.807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40.49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299.1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0.87261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100.8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20.142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18.138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8.7623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38.972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0.43524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31.796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41.857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34.546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23.648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252.48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1.3364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70.025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23.035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15.291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17.238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250.87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1.6089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37.92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65.79%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57.63%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78.36%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86.97%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50.12%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68.46%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28.90%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19.30%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41.60%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15.59%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-53.15%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30.53%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60.87%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64.28%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57.43%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16.13%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-84.38%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62.38%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F79ADBF0-38E8-4EFE-AE8E-46243E5D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899" y="2656986"/>
            <a:ext cx="4513069" cy="22024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B91FC0C-F202-430A-8FEF-837C9E4E1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02" y="374696"/>
            <a:ext cx="4907587" cy="239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MTY   Outer 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Time:2021/12/06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07:45:44-08:11:45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建筑与房屋的城市空拍图&#10;&#10;中度可信度描述已自动生成">
            <a:extLst>
              <a:ext uri="{FF2B5EF4-FFF2-40B4-BE49-F238E27FC236}">
                <a16:creationId xmlns:a16="http://schemas.microsoft.com/office/drawing/2014/main" id="{FEE1B30B-0B6A-42FF-8B51-866018560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80" y="1279688"/>
            <a:ext cx="3702283" cy="33565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343E3C-EF51-4B87-A945-FAB9B9F62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6070" y="1187610"/>
            <a:ext cx="7167832" cy="34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61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MTY Outer 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Time:2021/12/06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07:45:44-08:11:45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3B7A27-727E-4F90-B0DE-A20D3A55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699"/>
            <a:ext cx="7604760" cy="37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5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MTY Outer 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Time:2021/12/06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07:45:44-08:11:45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建筑与房屋的城市空拍图&#10;&#10;中度可信度描述已自动生成">
            <a:extLst>
              <a:ext uri="{FF2B5EF4-FFF2-40B4-BE49-F238E27FC236}">
                <a16:creationId xmlns:a16="http://schemas.microsoft.com/office/drawing/2014/main" id="{E70791D6-F15C-4CF7-82BF-20DED802FE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80" y="2861739"/>
            <a:ext cx="2080383" cy="18861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375E25-C3D3-4C34-AF7B-B0572403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0180" y="1193498"/>
            <a:ext cx="7833360" cy="38228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2283B1-41A3-44F3-8A73-095E4A0B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327" y="418662"/>
            <a:ext cx="5006090" cy="24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7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MTY Outer 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Time:2021/12/06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07:45:44-08:11:45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7AF6232-B8B4-431B-ABD2-3C0BB0071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643822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33.008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21.036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25.448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116.79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0.27905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53.159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23.899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21.275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10.891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39.549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0.32614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39.281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10.89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9.3564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5.5743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35.877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0.21248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16.976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22.955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20.876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9.5477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41.536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1.194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39.257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27.60%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-1.14%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57.20%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66.14%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-16.88%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26.11%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67.01%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55.52%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78.10%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69.28%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23.86%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68.07%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30.46%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0.76%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62.48%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64.43%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-327.88%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26.15%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2C905657-C5C9-425F-8575-17EDEA99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22" y="2411577"/>
            <a:ext cx="4766241" cy="23260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544A1A-EECC-4C1F-9138-7BD62352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339" y="445444"/>
            <a:ext cx="4107117" cy="20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6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WZ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Time:2021/12/07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04:24:06-04:45:37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建筑与房屋的城市空拍图&#10;&#10;描述已自动生成">
            <a:extLst>
              <a:ext uri="{FF2B5EF4-FFF2-40B4-BE49-F238E27FC236}">
                <a16:creationId xmlns:a16="http://schemas.microsoft.com/office/drawing/2014/main" id="{8CC930B4-7E9E-4C6A-B111-8A14F6570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29" y="1447624"/>
            <a:ext cx="3898234" cy="2892737"/>
          </a:xfrm>
          <a:prstGeom prst="rect">
            <a:avLst/>
          </a:prstGeom>
        </p:spPr>
      </p:pic>
      <p:pic>
        <p:nvPicPr>
          <p:cNvPr id="12" name="图片 11" descr="建筑与房屋的城市空拍图&#10;&#10;描述已自动生成">
            <a:extLst>
              <a:ext uri="{FF2B5EF4-FFF2-40B4-BE49-F238E27FC236}">
                <a16:creationId xmlns:a16="http://schemas.microsoft.com/office/drawing/2014/main" id="{C54EB364-B275-4564-9138-EACF8005C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29" y="1410354"/>
            <a:ext cx="3898234" cy="28927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2FEAA7-BCFE-4177-9221-94D4A8FE2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4496" y="1447624"/>
            <a:ext cx="6210416" cy="30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2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WZ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Time:2021/12/07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04:24:06-04:45:37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1E812F-341C-4EDD-B77C-652FE73D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1166551"/>
            <a:ext cx="7147560" cy="348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3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WZ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Time:2021/12/07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04:24:06-04:45:37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建筑与房屋的城市空拍图&#10;&#10;描述已自动生成">
            <a:extLst>
              <a:ext uri="{FF2B5EF4-FFF2-40B4-BE49-F238E27FC236}">
                <a16:creationId xmlns:a16="http://schemas.microsoft.com/office/drawing/2014/main" id="{3BBDC5C5-AD97-4ACC-ADB2-A852CDF37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84" y="2893337"/>
            <a:ext cx="2263038" cy="16793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341B1D-6A91-48FF-BB7C-3681C033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0140" y="1121216"/>
            <a:ext cx="7544277" cy="36817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1AFF6E-5FE7-4A98-8787-2A57B5F62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897" y="385824"/>
            <a:ext cx="4799612" cy="23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2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71846A0-1C84-4068-B462-46FD393E0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31828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35.516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29.782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19.376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84.908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0.39163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52.131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19.569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17.081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9.5543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39.052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0.49282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31.998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28.658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20.801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19.738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91.453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0.57899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41.55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13.92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11.786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7.4112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36.177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0.18138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23.698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44.90%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42.65%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50.69%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54.01%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-25.84%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38.62%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19.31%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30.16%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-1.87%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-7.71%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-47.84%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20.30%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60.81%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60.43%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61.75%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57.39%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53.69%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54.54%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sp>
        <p:nvSpPr>
          <p:cNvPr id="11" name="标题 4">
            <a:extLst>
              <a:ext uri="{FF2B5EF4-FFF2-40B4-BE49-F238E27FC236}">
                <a16:creationId xmlns:a16="http://schemas.microsoft.com/office/drawing/2014/main" id="{5AC56FB0-BDC1-4336-9F96-E23CF729F2D9}"/>
              </a:ext>
            </a:extLst>
          </p:cNvPr>
          <p:cNvSpPr txBox="1">
            <a:spLocks/>
          </p:cNvSpPr>
          <p:nvPr/>
        </p:nvSpPr>
        <p:spPr>
          <a:xfrm>
            <a:off x="190512" y="849086"/>
            <a:ext cx="6892516" cy="598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Time:2022/01/13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10:15:15-10:32:14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ACD2901B-D268-4506-B15C-D9EB4D7B46F0}"/>
              </a:ext>
            </a:extLst>
          </p:cNvPr>
          <p:cNvSpPr txBox="1">
            <a:spLocks/>
          </p:cNvSpPr>
          <p:nvPr/>
        </p:nvSpPr>
        <p:spPr>
          <a:xfrm>
            <a:off x="190512" y="570691"/>
            <a:ext cx="8248650" cy="516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0113 ZLL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B00BEC-FF02-4C68-8996-AD667E51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043" y="2404803"/>
            <a:ext cx="4801109" cy="23430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AC5384-6592-491A-8543-F9B71BC72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494" y="284042"/>
            <a:ext cx="4538208" cy="22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0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WZ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Time:2021/12/07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04:24:06-04:45:37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EE9CED-97DA-44B3-AACF-ABAF77655BA4}"/>
              </a:ext>
            </a:extLst>
          </p:cNvPr>
          <p:cNvSpPr txBox="1"/>
          <p:nvPr/>
        </p:nvSpPr>
        <p:spPr>
          <a:xfrm>
            <a:off x="927935" y="4352172"/>
            <a:ext cx="489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Doppler Measurements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-82.6415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-93.5185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-90.7779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892BDF7-11CA-4221-9BB5-D17049801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930827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28.838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21.038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19.734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139.72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0.544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48.454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23.408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20.495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11.315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39.069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0.6768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36.699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27.834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17.595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21.577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276.29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1.042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47.371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28.182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19.523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20.332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282.05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0.86785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47.83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18.83%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2.58%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42.66%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72.04%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-24.41%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24.26%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3.48%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16.36%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-9.34%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-97.75%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-91.55%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2.24%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2.28%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7.20%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-3.03%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-101.88%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-59.53%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1.29%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7BE8E204-91C0-4357-B4AE-1E872F58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98" y="2560033"/>
            <a:ext cx="4561929" cy="22263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1460AA-12EA-4197-A327-7B151C53E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457" y="284042"/>
            <a:ext cx="4799612" cy="23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8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MTY Small 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Time:2021/12/08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02:48:47-03:03:19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建筑与房屋的城市空拍图&#10;&#10;描述已自动生成">
            <a:extLst>
              <a:ext uri="{FF2B5EF4-FFF2-40B4-BE49-F238E27FC236}">
                <a16:creationId xmlns:a16="http://schemas.microsoft.com/office/drawing/2014/main" id="{9B198570-DE69-49A8-A1BE-5134D6781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49" y="1329140"/>
            <a:ext cx="3442339" cy="3325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CE833C-9A94-4B8E-9539-BE1EF95B0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369" y="1310664"/>
            <a:ext cx="6814400" cy="33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MTY Small 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Time:2021/12/08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02:48:47-03:03:19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AB1F81-2649-4CB7-B2C0-CEA24F891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9535"/>
            <a:ext cx="7223760" cy="35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MTY Small 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Time:2021/12/08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02:48:47-03:03:19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建筑与房屋的城市空拍图&#10;&#10;描述已自动生成">
            <a:extLst>
              <a:ext uri="{FF2B5EF4-FFF2-40B4-BE49-F238E27FC236}">
                <a16:creationId xmlns:a16="http://schemas.microsoft.com/office/drawing/2014/main" id="{2FFA2B50-0FD3-4360-9CCC-0D47BBF0FE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58" y="2734086"/>
            <a:ext cx="2084467" cy="20137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61D682-8228-4D69-B77F-1911328DF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02080" y="1026142"/>
            <a:ext cx="8092975" cy="39495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27C231-9188-435E-B632-7125043C2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595" y="488790"/>
            <a:ext cx="4363392" cy="21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15684EB4-9D94-4D69-8384-5B76F4CD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88790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Xi’an MTY Small 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503EC2B5-C808-4C09-B101-620D2FE2A3F8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Time:2021/12/08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02:48:47-03:03:19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DB8A80D-7D66-4186-B3ED-E1438F52B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33651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62.436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45.37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42.926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296.22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1.1896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107.44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30.078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28.901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8.3367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39.969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1.028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42.033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27.586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23.404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14.613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83.771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1.1345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46.803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29.142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9.061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81.852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5.1312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43.627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51.83%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36.30%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80.58%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86.51%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13.59%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60.88%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55.82%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48.42%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65.96%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71.72%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4.63%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56.44%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53.33%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38.95%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78.89%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72.37%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-331.33%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59.40%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7A8B58D6-7364-440C-AF08-1D522F2E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25" y="2405186"/>
            <a:ext cx="4822250" cy="23533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3BC03E-F59E-40E6-AF77-0281B8C63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035" y="372565"/>
            <a:ext cx="4363392" cy="21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818D006-A0B5-448B-A615-15A8EA04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LJJLD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9E5BC87-326C-41BF-B34F-B34F91056519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08:44:13-09:09:11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街道上有许多行李箱&#10;&#10;低可信度描述已自动生成">
            <a:extLst>
              <a:ext uri="{FF2B5EF4-FFF2-40B4-BE49-F238E27FC236}">
                <a16:creationId xmlns:a16="http://schemas.microsoft.com/office/drawing/2014/main" id="{1EA5EC79-361F-4646-A589-27E11C2A5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97" y="1338161"/>
            <a:ext cx="3558662" cy="32767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331867-A1E9-4E10-A282-2497A7222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0975" y="1259738"/>
            <a:ext cx="7376160" cy="359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4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标题 4">
            <a:extLst>
              <a:ext uri="{FF2B5EF4-FFF2-40B4-BE49-F238E27FC236}">
                <a16:creationId xmlns:a16="http://schemas.microsoft.com/office/drawing/2014/main" id="{D8D22FFC-CEE9-448F-BFBF-A4DDD5F13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09586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LJJLD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98D9F68E-3731-4255-8365-B20EB34E318A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08:44:13-09:09:11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5E73E0-70CA-444B-81E0-B3F978F84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5519"/>
            <a:ext cx="7246620" cy="353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图片 5" descr="街道上有许多行李箱&#10;&#10;低可信度描述已自动生成">
            <a:extLst>
              <a:ext uri="{FF2B5EF4-FFF2-40B4-BE49-F238E27FC236}">
                <a16:creationId xmlns:a16="http://schemas.microsoft.com/office/drawing/2014/main" id="{1EA5EC79-361F-4646-A589-27E11C2A5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43" y="3002280"/>
            <a:ext cx="2016986" cy="1857178"/>
          </a:xfrm>
          <a:prstGeom prst="rect">
            <a:avLst/>
          </a:prstGeom>
        </p:spPr>
      </p:pic>
      <p:sp>
        <p:nvSpPr>
          <p:cNvPr id="13" name="标题 4">
            <a:extLst>
              <a:ext uri="{FF2B5EF4-FFF2-40B4-BE49-F238E27FC236}">
                <a16:creationId xmlns:a16="http://schemas.microsoft.com/office/drawing/2014/main" id="{5383887F-3B0D-4D7C-88E0-AF7867DF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09586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LJJLD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FEBFCB3F-CE7F-4C0E-99FA-02E201A865A7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08:44:13-09:09:11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75A8A0-383D-445A-BFB8-657C48A1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69" y="554517"/>
            <a:ext cx="5015693" cy="24477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CE7D13-4F4C-4375-9FDE-65B57D4D1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5170" y="1121216"/>
            <a:ext cx="7287471" cy="35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8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1C2BE-476B-4B4A-BB36-79F627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873C-A46E-4878-A014-BF36A57BE6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标题 4">
            <a:extLst>
              <a:ext uri="{FF2B5EF4-FFF2-40B4-BE49-F238E27FC236}">
                <a16:creationId xmlns:a16="http://schemas.microsoft.com/office/drawing/2014/main" id="{58878D8F-0A90-4D68-827B-B9DE36AF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09586"/>
            <a:ext cx="8248650" cy="516556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LJJLD Data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7C05C4EE-A802-453C-8C4B-11348C493C19}"/>
              </a:ext>
            </a:extLst>
          </p:cNvPr>
          <p:cNvSpPr txBox="1">
            <a:spLocks/>
          </p:cNvSpPr>
          <p:nvPr/>
        </p:nvSpPr>
        <p:spPr>
          <a:xfrm>
            <a:off x="190512" y="604660"/>
            <a:ext cx="6892516" cy="842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Time:2022/01/20 LJJLD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08:44:13-09:09:11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1D3F1B7-CA9E-4091-B39D-E5CDC866D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898196"/>
              </p:ext>
            </p:extLst>
          </p:nvPr>
        </p:nvGraphicFramePr>
        <p:xfrm>
          <a:off x="357977" y="1361918"/>
          <a:ext cx="5584114" cy="301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583">
                  <a:extLst>
                    <a:ext uri="{9D8B030D-6E8A-4147-A177-3AD203B41FA5}">
                      <a16:colId xmlns:a16="http://schemas.microsoft.com/office/drawing/2014/main" val="847556051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45006405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077386080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631182477"/>
                    </a:ext>
                  </a:extLst>
                </a:gridCol>
                <a:gridCol w="653750">
                  <a:extLst>
                    <a:ext uri="{9D8B030D-6E8A-4147-A177-3AD203B41FA5}">
                      <a16:colId xmlns:a16="http://schemas.microsoft.com/office/drawing/2014/main" val="1304809261"/>
                    </a:ext>
                  </a:extLst>
                </a:gridCol>
                <a:gridCol w="1062344">
                  <a:extLst>
                    <a:ext uri="{9D8B030D-6E8A-4147-A177-3AD203B41FA5}">
                      <a16:colId xmlns:a16="http://schemas.microsoft.com/office/drawing/2014/main" val="837037615"/>
                    </a:ext>
                  </a:extLst>
                </a:gridCol>
                <a:gridCol w="817187">
                  <a:extLst>
                    <a:ext uri="{9D8B030D-6E8A-4147-A177-3AD203B41FA5}">
                      <a16:colId xmlns:a16="http://schemas.microsoft.com/office/drawing/2014/main" val="594150645"/>
                    </a:ext>
                  </a:extLst>
                </a:gridCol>
              </a:tblGrid>
              <a:tr h="377389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RMS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STD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CEP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11170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90.781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73.012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53.993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275.45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1.6987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155.45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255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20.706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18.381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9.5344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39.984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1.0588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35.323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860398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50.104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39.406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30.968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182.3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2.5469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85.706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18569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16.303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14.191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8.0277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37.98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0.21004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27.853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662941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77.19%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74.82%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82.34%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85.48%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37.67%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33CC33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77.28%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3139637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44.81%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46.03%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42.65%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33.82%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-49.93%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kern="1200" dirty="0">
                          <a:solidFill>
                            <a:srgbClr val="00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44.86%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2998640"/>
                  </a:ext>
                </a:extLst>
              </a:tr>
              <a:tr h="377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Imp-FGO-3DMA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82.04%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80.56%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85.13%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86.21%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87.64%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+mn-cs"/>
                        </a:rPr>
                        <a:t>82.08%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620673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EBB9457A-872F-4685-8533-FC6A1ACA2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879" y="413393"/>
            <a:ext cx="4263235" cy="20805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FED4B97-BC5E-4726-B4D3-0751E800B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59" y="2364197"/>
            <a:ext cx="5113021" cy="249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0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lyU PowerPoin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U PowerPoint Template.potx" id="{E764C88A-3F4D-4507-BBB9-91228AAE1803}" vid="{F59133E1-B675-43DD-959C-EDA83C074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PolyU PowerPoint Template.potx</Template>
  <TotalTime>9137</TotalTime>
  <Words>1577</Words>
  <Application>Microsoft Office PowerPoint</Application>
  <PresentationFormat>全屏显示(16:9)</PresentationFormat>
  <Paragraphs>935</Paragraphs>
  <Slides>54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9" baseType="lpstr">
      <vt:lpstr>等线</vt:lpstr>
      <vt:lpstr>Arial</vt:lpstr>
      <vt:lpstr>Calibri</vt:lpstr>
      <vt:lpstr>Times New Roman</vt:lpstr>
      <vt:lpstr>PolyU PowerPoint Template</vt:lpstr>
      <vt:lpstr>Assessment of FGO </vt:lpstr>
      <vt:lpstr>0113 ZLL Data   </vt:lpstr>
      <vt:lpstr>LJJLD Data   </vt:lpstr>
      <vt:lpstr>PowerPoint 演示文稿</vt:lpstr>
      <vt:lpstr>PowerPoint 演示文稿</vt:lpstr>
      <vt:lpstr>LJJLD Data   </vt:lpstr>
      <vt:lpstr>LJJLD Data   </vt:lpstr>
      <vt:lpstr>LJJLD Data   </vt:lpstr>
      <vt:lpstr>LJJLD Data   </vt:lpstr>
      <vt:lpstr>WG Data   </vt:lpstr>
      <vt:lpstr>WG Data   </vt:lpstr>
      <vt:lpstr>WG Data   </vt:lpstr>
      <vt:lpstr>WG Data   </vt:lpstr>
      <vt:lpstr>NJDL Data   </vt:lpstr>
      <vt:lpstr>NJDL Data   </vt:lpstr>
      <vt:lpstr>NJDL Data   </vt:lpstr>
      <vt:lpstr>NJDL Data   </vt:lpstr>
      <vt:lpstr>YSTYG Data   </vt:lpstr>
      <vt:lpstr>YSTYG Data   </vt:lpstr>
      <vt:lpstr>YSTYG Data   </vt:lpstr>
      <vt:lpstr>YSTYG Data   </vt:lpstr>
      <vt:lpstr>HUAWEI WATCH DATA</vt:lpstr>
      <vt:lpstr>LJJLD Data   </vt:lpstr>
      <vt:lpstr>LJJLD Data   </vt:lpstr>
      <vt:lpstr>LJJLD Data   </vt:lpstr>
      <vt:lpstr>LJJLD Data   </vt:lpstr>
      <vt:lpstr>WG Data   </vt:lpstr>
      <vt:lpstr>WG Data   </vt:lpstr>
      <vt:lpstr>WG Data   </vt:lpstr>
      <vt:lpstr>WG Data   </vt:lpstr>
      <vt:lpstr>NJDL Data   </vt:lpstr>
      <vt:lpstr>NJDL Data   </vt:lpstr>
      <vt:lpstr>NJDL Data   </vt:lpstr>
      <vt:lpstr>NJDL Data   </vt:lpstr>
      <vt:lpstr>YSTYG Data   </vt:lpstr>
      <vt:lpstr>YSTYG Data   </vt:lpstr>
      <vt:lpstr>YSTYG Data   </vt:lpstr>
      <vt:lpstr>YSTYG Data   </vt:lpstr>
      <vt:lpstr>ZLL Data   </vt:lpstr>
      <vt:lpstr>ZLL Data   </vt:lpstr>
      <vt:lpstr>ZLL Data   </vt:lpstr>
      <vt:lpstr>ZLL Data   </vt:lpstr>
      <vt:lpstr>Xi’an MTY   Outer    </vt:lpstr>
      <vt:lpstr>Xi’an MTY Outer    </vt:lpstr>
      <vt:lpstr>Xi’an MTY Outer    </vt:lpstr>
      <vt:lpstr>Xi’an MTY Outer    </vt:lpstr>
      <vt:lpstr>Xi’an WZ   </vt:lpstr>
      <vt:lpstr>Xi’an WZ   </vt:lpstr>
      <vt:lpstr>Xi’an WZ   </vt:lpstr>
      <vt:lpstr>Xi’an WZ   </vt:lpstr>
      <vt:lpstr>Xi’an MTY Small    </vt:lpstr>
      <vt:lpstr>Xi’an MTY Small    </vt:lpstr>
      <vt:lpstr>Xi’an MTY Small    </vt:lpstr>
      <vt:lpstr>Xi’an MTY Small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Lee</dc:creator>
  <cp:lastModifiedBy>ZHONG, Yi Han [Student]</cp:lastModifiedBy>
  <cp:revision>867</cp:revision>
  <cp:lastPrinted>2015-04-08T03:06:59Z</cp:lastPrinted>
  <dcterms:created xsi:type="dcterms:W3CDTF">2015-04-02T03:17:25Z</dcterms:created>
  <dcterms:modified xsi:type="dcterms:W3CDTF">2022-03-31T03:17:51Z</dcterms:modified>
</cp:coreProperties>
</file>